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244" y="7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Otto" userId="8ac7c16fe00158ef" providerId="LiveId" clId="{74CB9A23-9401-4AFA-9994-F00C53023CDA}"/>
    <pc:docChg chg="modSld">
      <pc:chgData name="Ashley Otto" userId="8ac7c16fe00158ef" providerId="LiveId" clId="{74CB9A23-9401-4AFA-9994-F00C53023CDA}" dt="2022-08-01T19:44:32.325" v="10" actId="20577"/>
      <pc:docMkLst>
        <pc:docMk/>
      </pc:docMkLst>
      <pc:sldChg chg="modSp mod">
        <pc:chgData name="Ashley Otto" userId="8ac7c16fe00158ef" providerId="LiveId" clId="{74CB9A23-9401-4AFA-9994-F00C53023CDA}" dt="2022-08-01T19:44:32.325" v="10" actId="20577"/>
        <pc:sldMkLst>
          <pc:docMk/>
          <pc:sldMk cId="3495158246" sldId="256"/>
        </pc:sldMkLst>
        <pc:spChg chg="mod">
          <ac:chgData name="Ashley Otto" userId="8ac7c16fe00158ef" providerId="LiveId" clId="{74CB9A23-9401-4AFA-9994-F00C53023CDA}" dt="2022-08-01T19:44:32.325" v="10" actId="20577"/>
          <ac:spMkLst>
            <pc:docMk/>
            <pc:sldMk cId="3495158246" sldId="25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1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8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4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9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0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1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7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5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1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4EA8-01BD-421E-9DA3-9B7B6364A141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4CCAD-1A9F-493F-9B73-0EC2494403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4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496E161-58B8-49FD-A953-3298099E3A3C}"/>
              </a:ext>
            </a:extLst>
          </p:cNvPr>
          <p:cNvSpPr/>
          <p:nvPr/>
        </p:nvSpPr>
        <p:spPr>
          <a:xfrm>
            <a:off x="5084568" y="333113"/>
            <a:ext cx="2276352" cy="2252747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98240" y="5071235"/>
            <a:ext cx="354076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Comic Sans MS" panose="030F0702030302020204" pitchFamily="66" charset="0"/>
              </a:rPr>
              <a:t>My name is Ashley Otto and I am excited to be your teacher this year.</a:t>
            </a:r>
          </a:p>
          <a:p>
            <a:pPr algn="ctr"/>
            <a:endParaRPr lang="en-US" sz="1500" dirty="0">
              <a:latin typeface="Comic Sans MS" panose="030F0702030302020204" pitchFamily="66" charset="0"/>
            </a:endParaRPr>
          </a:p>
          <a:p>
            <a:pPr algn="ctr"/>
            <a:r>
              <a:rPr lang="en-US" sz="1500" dirty="0">
                <a:latin typeface="Comic Sans MS" panose="030F0702030302020204" pitchFamily="66" charset="0"/>
              </a:rPr>
              <a:t>I am originally from Ohio, we moved to Tallahassee in 2017.  I graduated from The Ohio State University in 2006 with a BS in Middle Childhood Education and received my Masters &amp; Reading Endorsement from The University of Findlay.  I am certified to teach K-6 and ESE in Florida.  </a:t>
            </a:r>
          </a:p>
          <a:p>
            <a:pPr algn="ctr"/>
            <a:endParaRPr lang="en-US" sz="1500" dirty="0">
              <a:latin typeface="Comic Sans MS" panose="030F0702030302020204" pitchFamily="66" charset="0"/>
            </a:endParaRPr>
          </a:p>
          <a:p>
            <a:pPr algn="ctr"/>
            <a:r>
              <a:rPr lang="en-US" sz="1500" dirty="0">
                <a:latin typeface="Comic Sans MS" panose="030F0702030302020204" pitchFamily="66" charset="0"/>
              </a:rPr>
              <a:t>We have four children.  Sienna a Sophomore &amp; Peyton a Freshman, both at Chiles.  Nathan in 6</a:t>
            </a:r>
            <a:r>
              <a:rPr lang="en-US" sz="1500" baseline="30000" dirty="0">
                <a:latin typeface="Comic Sans MS" panose="030F0702030302020204" pitchFamily="66" charset="0"/>
              </a:rPr>
              <a:t>th</a:t>
            </a:r>
            <a:r>
              <a:rPr lang="en-US" sz="1500" dirty="0">
                <a:latin typeface="Comic Sans MS" panose="030F0702030302020204" pitchFamily="66" charset="0"/>
              </a:rPr>
              <a:t> at Deerlake &amp; Tenley in 5</a:t>
            </a:r>
            <a:r>
              <a:rPr lang="en-US" sz="1500" baseline="30000" dirty="0">
                <a:latin typeface="Comic Sans MS" panose="030F0702030302020204" pitchFamily="66" charset="0"/>
              </a:rPr>
              <a:t>th</a:t>
            </a:r>
            <a:r>
              <a:rPr lang="en-US" sz="1500" dirty="0">
                <a:latin typeface="Comic Sans MS" panose="030F0702030302020204" pitchFamily="66" charset="0"/>
              </a:rPr>
              <a:t> at Hawks Rise.  In my free time, I drive my kids around to their activities and try to read whenever I can.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8377535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ottoa@leonschools.net</a:t>
            </a:r>
            <a:br>
              <a:rPr lang="en-US" sz="1000" dirty="0">
                <a:latin typeface="Comic Sans MS" panose="030F0702030302020204" pitchFamily="66" charset="0"/>
              </a:rPr>
            </a:br>
            <a:r>
              <a:rPr lang="en-US" sz="1000" dirty="0">
                <a:latin typeface="Comic Sans MS" panose="030F0702030302020204" pitchFamily="66" charset="0"/>
              </a:rPr>
              <a:t> </a:t>
            </a:r>
            <a:br>
              <a:rPr lang="en-US" sz="1600" dirty="0">
                <a:latin typeface="Comic Sans MS" panose="030F0702030302020204" pitchFamily="66" charset="0"/>
              </a:rPr>
            </a:br>
            <a:r>
              <a:rPr lang="en-US" sz="1600" dirty="0">
                <a:latin typeface="Comic Sans MS" panose="030F0702030302020204" pitchFamily="66" charset="0"/>
              </a:rPr>
              <a:t>850-487-4733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0E6CC0-E537-4466-AB1A-17C27C42D956}"/>
              </a:ext>
            </a:extLst>
          </p:cNvPr>
          <p:cNvSpPr txBox="1"/>
          <p:nvPr/>
        </p:nvSpPr>
        <p:spPr>
          <a:xfrm>
            <a:off x="717816" y="5001986"/>
            <a:ext cx="25186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Fall weather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Reading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Football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Watching my kids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 activities &amp; sports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mic Sans MS" panose="030F0702030302020204" pitchFamily="66" charset="0"/>
              </a:rPr>
              <a:t>FRIENDS reruns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5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143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The Geneva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L. Nelson</dc:creator>
  <cp:lastModifiedBy>Ashley Otto</cp:lastModifiedBy>
  <cp:revision>9</cp:revision>
  <dcterms:created xsi:type="dcterms:W3CDTF">2019-06-22T21:29:09Z</dcterms:created>
  <dcterms:modified xsi:type="dcterms:W3CDTF">2022-08-01T19:45:20Z</dcterms:modified>
</cp:coreProperties>
</file>